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287cf598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287cf598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a287cf598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a287cf598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a287cf598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a287cf598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287cf598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287cf598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287cf598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a287cf598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2c9b0eb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a2c9b0eb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a2c9b0eb3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a2c9b0eb3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2c9b0eb3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2c9b0eb3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50" y="-11614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938925" y="-229350"/>
            <a:ext cx="2811000" cy="101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tramite il comando cd è possibile spostarmi tra un piano(cartella)e l’altro.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450" y="146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5231350" y="990625"/>
            <a:ext cx="2811000" cy="21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il comando cd - permette di tornare allo step immediatamente successivo.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il comando c .. permette di passare alla directory precedente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5" y="829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4640850" y="1268800"/>
            <a:ext cx="2811000" cy="15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utilizzando / tra una location e l’altra è possibile compiere più spostamenti in un solo comando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50" y="-1610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5533900" y="980875"/>
            <a:ext cx="2811000" cy="129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ho creato delle cartelle all’interno della directory Forest tramite il comando mkdir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175" y="-5367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5914525" y="1107750"/>
            <a:ext cx="2727900" cy="129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ho eliminato i file richiesti(spider_1,spider_2…) tramite il comando rm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025" y="878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5846225" y="936950"/>
            <a:ext cx="2811000" cy="101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tramite il comando mv si possono spostare file da una directory all’altra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99700" y="585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5001975" y="761275"/>
            <a:ext cx="2811000" cy="267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il comando ls -A permette di visualizzare i file nascosti all’ interno della directory, di conseguenza ho potuto individuare i gettoni da spostare e selezionarli velocemente premendo tab dopo aver digitato i primi caratteri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5625" y="6246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5216700" y="858850"/>
            <a:ext cx="3640500" cy="240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anche in questa missione è richiesto di eliminare i ragni senza toccare i pipistrelli. Per evitare di scrivere manualmente ogni file spider si utilizza * per eliminare ogni spider a prescindere dalla sequenza di caratteri scritti prima e dopo spider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8575" y="34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4635975" y="2683975"/>
            <a:ext cx="3977100" cy="184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l’obiettivo è lo stesso della missione precedente con la differenza che ora i file sono nascosti. è necessario quindi aggiungere un . prima del * in quanto questa wildcard non identifica i file nascosti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